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8" r:id="rId2"/>
  </p:sldIdLst>
  <p:sldSz cx="9144000" cy="5715000" type="screen16x1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228"/>
    <a:srgbClr val="B1B1B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inimized">
    <p:restoredLeft sz="34567" autoAdjust="0"/>
    <p:restoredTop sz="97327" autoAdjust="0"/>
  </p:normalViewPr>
  <p:slideViewPr>
    <p:cSldViewPr snapToGrid="0" snapToObjects="1">
      <p:cViewPr>
        <p:scale>
          <a:sx n="87" d="100"/>
          <a:sy n="87" d="100"/>
        </p:scale>
        <p:origin x="-1638" y="-19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76AF1-5496-044F-B7E2-D8BFE151AD6F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373C5-EE28-9E4F-8C2F-D961E5BD338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99443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373C5-EE28-9E4F-8C2F-D961E5BD338A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10880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8018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4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4" y="2422263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4759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2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2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8193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9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9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4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4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3819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5384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13929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7542"/>
            <a:ext cx="3008314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195919"/>
            <a:ext cx="3008314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31735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000501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80835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1743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2" y="228866"/>
            <a:ext cx="2057400" cy="4876271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2" y="228866"/>
            <a:ext cx="6019800" cy="4876271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87098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61721-C760-284E-AA9E-68E253BA0210}" type="datetimeFigureOut">
              <a:rPr lang="es-ES" smtClean="0"/>
              <a:pPr/>
              <a:t>31/01/2017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34997-30E1-3B45-81FC-E975D63CE0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8149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26407166"/>
              </p:ext>
            </p:extLst>
          </p:nvPr>
        </p:nvGraphicFramePr>
        <p:xfrm>
          <a:off x="0" y="2182425"/>
          <a:ext cx="9144000" cy="353257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116412"/>
                <a:gridCol w="1376600"/>
                <a:gridCol w="1206458"/>
                <a:gridCol w="1330197"/>
                <a:gridCol w="1190991"/>
                <a:gridCol w="1515807"/>
                <a:gridCol w="1407535"/>
              </a:tblGrid>
              <a:tr h="550121">
                <a:tc gridSpan="7">
                  <a:txBody>
                    <a:bodyPr/>
                    <a:lstStyle/>
                    <a:p>
                      <a:pPr algn="ctr"/>
                      <a:r>
                        <a:rPr lang="es-ES" sz="1600" b="1" i="0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TARIFAS</a:t>
                      </a:r>
                      <a:r>
                        <a:rPr lang="es-ES" sz="1600" b="1" i="0" baseline="0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 </a:t>
                      </a:r>
                      <a:r>
                        <a:rPr lang="es-ES" sz="1600" b="1" i="0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POR PERSONA</a:t>
                      </a:r>
                    </a:p>
                    <a:p>
                      <a:pPr algn="ctr"/>
                      <a:r>
                        <a:rPr lang="es-ES" sz="1200" b="1" i="0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Válidas hasta  julio 31 de 2017</a:t>
                      </a:r>
                      <a:endParaRPr lang="es-ES" sz="1200" b="1" i="0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12231">
                <a:tc>
                  <a:txBody>
                    <a:bodyPr/>
                    <a:lstStyle/>
                    <a:p>
                      <a:endParaRPr lang="es-ES" sz="1200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ACOMODACIÓN</a:t>
                      </a:r>
                      <a:r>
                        <a:rPr lang="es-ES" sz="1200" b="1" baseline="0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 MÚLTIPLE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ACOMODACIÓN DOBLE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12231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Noches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Temporada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Temporada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12231"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Baja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Media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Alta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Baja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Media 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rgbClr val="4F6228"/>
                          </a:solidFill>
                          <a:latin typeface="Lato"/>
                          <a:cs typeface="Lato"/>
                        </a:rPr>
                        <a:t>Alta</a:t>
                      </a:r>
                      <a:endParaRPr lang="es-ES" sz="1200" b="1" dirty="0">
                        <a:solidFill>
                          <a:srgbClr val="4F6228"/>
                        </a:solidFill>
                        <a:latin typeface="Lato"/>
                        <a:cs typeface="Lato"/>
                      </a:endParaRPr>
                    </a:p>
                  </a:txBody>
                  <a:tcPr marL="146304" marR="146304" marT="28575" marB="28575" anchor="ctr"/>
                </a:tc>
              </a:tr>
              <a:tr h="3616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4F6228"/>
                          </a:solidFill>
                          <a:effectLst/>
                          <a:latin typeface="Lato"/>
                          <a:cs typeface="Lato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991.000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1.084.000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1.223.000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1.130.000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1.237.000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1.397.000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</a:tr>
              <a:tr h="30474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4F6228"/>
                          </a:solidFill>
                          <a:effectLst/>
                          <a:latin typeface="Lato"/>
                          <a:cs typeface="Lato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1.275.000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1.396.000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1.578.000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1.457.000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1.596.000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1.805.000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</a:tr>
              <a:tr h="30474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4F6228"/>
                          </a:solidFill>
                          <a:effectLst/>
                          <a:latin typeface="Lato"/>
                          <a:cs typeface="Lato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1.546.000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1.694.000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1.917.000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1.768.000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1.939.000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2.195.000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</a:tr>
              <a:tr h="3207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4F6228"/>
                          </a:solidFill>
                          <a:effectLst/>
                          <a:latin typeface="Lato"/>
                          <a:cs typeface="Lato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1.805.000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1.979.000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2.240.000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2.066.000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2.266.000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2.566.000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</a:tr>
              <a:tr h="3207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4F6228"/>
                          </a:solidFill>
                          <a:effectLst/>
                          <a:latin typeface="Lato"/>
                          <a:cs typeface="Lato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2.051.000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2.249.000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2.547.000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2.349.000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2.577.000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2.920.000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</a:tr>
              <a:tr h="43305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4F6228"/>
                          </a:solidFill>
                          <a:effectLst/>
                          <a:latin typeface="Lato"/>
                          <a:cs typeface="Lato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2.284.000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2.506.000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2.839.000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2.617.0000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2.872.000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 smtClean="0">
                          <a:solidFill>
                            <a:srgbClr val="4F6228"/>
                          </a:solidFill>
                          <a:latin typeface="LatO"/>
                        </a:rPr>
                        <a:t>3.255.000</a:t>
                      </a:r>
                      <a:endParaRPr lang="es-CO" sz="1000" b="0" i="0" u="none" strike="noStrike" dirty="0">
                        <a:solidFill>
                          <a:srgbClr val="4F6228"/>
                        </a:solidFill>
                        <a:latin typeface="LatO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925" y="1645189"/>
            <a:ext cx="9144000" cy="62300"/>
          </a:xfrm>
          <a:prstGeom prst="rect">
            <a:avLst/>
          </a:prstGeom>
        </p:spPr>
      </p:pic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TARIFAS 2017</a:t>
            </a:r>
            <a:br>
              <a:rPr lang="es-CO" dirty="0" smtClean="0"/>
            </a:br>
            <a:r>
              <a:rPr lang="es-CO" sz="1800" dirty="0" smtClean="0"/>
              <a:t>CON IVA</a:t>
            </a:r>
            <a:endParaRPr lang="es-CO" sz="1800" dirty="0"/>
          </a:p>
        </p:txBody>
      </p:sp>
    </p:spTree>
    <p:extLst>
      <p:ext uri="{BB962C8B-B14F-4D97-AF65-F5344CB8AC3E}">
        <p14:creationId xmlns:p14="http://schemas.microsoft.com/office/powerpoint/2010/main" xmlns="" val="227341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2981</TotalTime>
  <Words>67</Words>
  <Application>Microsoft Macintosh PowerPoint</Application>
  <PresentationFormat>Presentación en pantalla (16:10)</PresentationFormat>
  <Paragraphs>57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TARIFAS 2017 CON IVA</vt:lpstr>
    </vt:vector>
  </TitlesOfParts>
  <Company>MagicHappens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Vasquez</dc:creator>
  <cp:lastModifiedBy>maria</cp:lastModifiedBy>
  <cp:revision>139</cp:revision>
  <dcterms:created xsi:type="dcterms:W3CDTF">2015-11-03T20:48:49Z</dcterms:created>
  <dcterms:modified xsi:type="dcterms:W3CDTF">2017-01-31T19:52:31Z</dcterms:modified>
</cp:coreProperties>
</file>